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510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768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63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03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8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96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17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1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976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64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72ED6-7F95-4324-8150-5205372B701B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521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9" r="2547" b="5555"/>
          <a:stretch/>
        </p:blipFill>
        <p:spPr>
          <a:xfrm rot="16200000">
            <a:off x="2660498" y="-2660499"/>
            <a:ext cx="6871006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68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2289" r="3636" b="19394"/>
          <a:stretch/>
        </p:blipFill>
        <p:spPr>
          <a:xfrm rot="10800000">
            <a:off x="-2" y="-2"/>
            <a:ext cx="1216921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39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" t="21010" r="3232" b="22694"/>
          <a:stretch/>
        </p:blipFill>
        <p:spPr>
          <a:xfrm rot="10800000">
            <a:off x="-1" y="-2"/>
            <a:ext cx="122079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67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 t="20337" r="1312" b="19327"/>
          <a:stretch/>
        </p:blipFill>
        <p:spPr>
          <a:xfrm rot="10800000">
            <a:off x="-2" y="9236"/>
            <a:ext cx="12224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8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34" r="3535" b="11785"/>
          <a:stretch/>
        </p:blipFill>
        <p:spPr>
          <a:xfrm rot="10800000">
            <a:off x="-2" y="-2"/>
            <a:ext cx="1221016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84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4" r="808" b="14478"/>
          <a:stretch/>
        </p:blipFill>
        <p:spPr>
          <a:xfrm rot="10800000">
            <a:off x="-2" y="9234"/>
            <a:ext cx="1219228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951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22491" r="1009" b="18519"/>
          <a:stretch/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2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28" b="14074"/>
          <a:stretch/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39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5" r="1919" b="11784"/>
          <a:stretch/>
        </p:blipFill>
        <p:spPr>
          <a:xfrm rot="10800000">
            <a:off x="-2" y="-2"/>
            <a:ext cx="122098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67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4" t="3232" r="7800" b="1280"/>
          <a:stretch/>
        </p:blipFill>
        <p:spPr>
          <a:xfrm rot="16200000">
            <a:off x="2653215" y="-2653216"/>
            <a:ext cx="6858001" cy="1216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25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7" t="2828" r="14488" b="472"/>
          <a:stretch/>
        </p:blipFill>
        <p:spPr>
          <a:xfrm rot="16200000">
            <a:off x="2667000" y="-2667000"/>
            <a:ext cx="6857999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63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0" t="808" r="9417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12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86" t="2963" r="14444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48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8" t="2291" r="10674" b="1548"/>
          <a:stretch/>
        </p:blipFill>
        <p:spPr>
          <a:xfrm rot="16200000">
            <a:off x="2623127" y="-2623128"/>
            <a:ext cx="6945745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8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7" t="2829" r="16239" b="1953"/>
          <a:stretch/>
        </p:blipFill>
        <p:spPr>
          <a:xfrm rot="16200000">
            <a:off x="2667002" y="-2667000"/>
            <a:ext cx="6857999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0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2" t="1853" r="14130"/>
          <a:stretch/>
        </p:blipFill>
        <p:spPr>
          <a:xfrm rot="16200000">
            <a:off x="2667203" y="-2667202"/>
            <a:ext cx="6857999" cy="1219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61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9" t="2291" r="11931" b="1548"/>
          <a:stretch/>
        </p:blipFill>
        <p:spPr>
          <a:xfrm rot="16200000">
            <a:off x="2667000" y="-2667001"/>
            <a:ext cx="685800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25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5" t="1886" r="13008"/>
          <a:stretch/>
        </p:blipFill>
        <p:spPr>
          <a:xfrm rot="16200000">
            <a:off x="2666999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46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1" r="15163" b="606"/>
          <a:stretch/>
        </p:blipFill>
        <p:spPr>
          <a:xfrm rot="16200000">
            <a:off x="2667001" y="-2667000"/>
            <a:ext cx="685800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32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3" r="3490" b="8552"/>
          <a:stretch/>
        </p:blipFill>
        <p:spPr>
          <a:xfrm rot="16200000">
            <a:off x="2675338" y="-2213524"/>
            <a:ext cx="6887505" cy="1131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65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O'keeffe</dc:creator>
  <cp:lastModifiedBy>A Slater</cp:lastModifiedBy>
  <cp:revision>8</cp:revision>
  <dcterms:created xsi:type="dcterms:W3CDTF">2020-02-29T23:12:27Z</dcterms:created>
  <dcterms:modified xsi:type="dcterms:W3CDTF">2022-10-18T12:37:30Z</dcterms:modified>
</cp:coreProperties>
</file>